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9" r:id="rId13"/>
    <p:sldId id="270" r:id="rId14"/>
    <p:sldId id="268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6-29T18:48:17.33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1 294,'24'0,"107"4,-112-2,1 1,-1 1,0 1,31 11,-28-8,1-2,37 7,-13-4,5 3,1-2,0-2,60 0,564-10,-640 4,57 10,-56-6,53 2,904-8,-447-1,-373 13,-35-1,380-9,-445-10,114-26,-28 3,18 4,1 8,186 5,-339 16,-1 2,0 1,0 1,-1 1,49 21,35 9,-49-22,0-2,102 7,34 6,-44-4,359 7,-409-25,0 4,0 4,108 29,-164-31,-20-5,0 1,0 1,29 13,-10-3,0-1,1-3,0-1,1-3,66 5,239-6,79-43,-365 28,-32 5,42 3,-56 0,1 0,0-1,-1-1,1-1,40-10,-46 6,1-2,-1 0,0 0,-1-1,25-21,-21 16,1 0,26-14,154-56,-134 60,111-59,-152 71,1 0,0 1,0 1,32-7,107-16,-97 21,56-15,-69 14,0 2,109-8,396 19,-219 2,-317-1,0 1,34 8,-33-5,47 4,202-9,-159-1,-480 15,-37 0,208-14,-456-22,352-2,-239-28,451 44,-146 6,112 3,-54 1,-193-4,9-33,255 22,60 6,-51-15,-17-3,-273-7,-3 32,177 2,-1547-2,1672 2,1 5,-88 17,-167 54,295-68,-54 4,63-10,-1 2,-65 18,-87 23,62-19,-205 46,252-62,0-3,-101-2,-320-9,477 0,1 0,-1-2,1-1,-24-7,16 4,-46-7,66 14,-447-30,-148 32,580-2,0-2,-31-7,28 5,-44-3,-184 8,118 1,116-1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6-29T19:43:11.33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1 105,'23'6,"-14"-2,60 10,87 7,7 0,475 50,-542-64,537 17,-145-9,839 5,-972-40,-75 3,301-25,39-2,722-14,-590 10,-37 2,434 14,-754 32,-381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6-29T19:28:58.67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76,'0'-1,"1"0,-1 0,1 0,-1 1,1-1,-1 0,1 0,0 0,-1 0,1 0,0 1,0-1,0 0,0 1,0-1,-1 1,1-1,0 1,0-1,0 1,1-1,-1 1,0 0,0 0,0 0,2-1,36-3,-34 3,70-3,130 7,-138 8,-45-7,37 4,2-2,0 3,111 32,-147-35,12 2,0-2,45 1,-6 0,55 2,148-8,-121-3,-26 2,0-5,165-29,-128 4,-97 24,138 5,-90 4,1046-3,-1145 2,-1 1,0 1,0 0,31 12,-2-1,368 68,-223-49,-36 9,-21-3,-102-31,34 14,-45-13,1-2,0-1,52 8,69-5,142 18,99 9,-215-25,-129-8,67 6,198-8,-279-6,0-2,0-1,43-16,-18 5,32-8,171-56,-235 73,0-1,30-20,-34 19,0 1,0 1,40-14,-20 9,0-1,70-38,30-14,-122 61,1 0,0 1,1 1,-1 1,1 0,29 0,-17 1,0-1,1-1,43-13,30-5,-48 13,-20 3,68-3,-49 8,86 4,-140-3,0 0,0 0,-1 0,1 0,0 0,0 0,0 0,-1 0,1 1,0-1,0 0,-1 1,1-1,0 0,-1 1,1-1,0 1,-1-1,1 1,-1-1,2 2,-2-1,0-1,0 1,0-1,0 1,0 0,0-1,0 1,0-1,0 1,-1-1,1 1,0 0,0-1,0 1,-1-1,1 1,0-1,-1 1,1-1,0 1,-1 0,-2 2,-1 0,1 0,-1 0,1 0,-1 0,-5 2,-22 10,-1-1,-1-2,-42 10,-108 16,46-10,68-12,-1-3,-1-3,-131 2,133-17,1-3,-86-22,-98-31,200 48,0 2,-1 2,0 2,-77 0,-1131 10,671-5,534-5,46 5,0 0,0 0,0 1,-12 1,8 2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6-29T19:29:09.65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21162 337,'-501'15,"-271"-4,492-13,-1351 2,1556-2,0-4,-81-16,-146-45,300 67,-130-24,21 5,82 14,-1 1,-32 2,33 1,1-1,-40-7,-287-44,336 51,-75-11,42 6,-77-3,84 10,10-2,-1 2,0 2,0 1,1 2,-53 13,45-5,32-11,-1 1,1 1,0 0,0 0,0 1,0 0,-15 11,0 3,-41 20,42-25,1 1,-29 22,26-15,-2-2,0 0,-1-2,-1-1,0-2,-1-1,-1-1,-57 14,14-5,61-16,-1 0,-1-2,1 0,-1-1,-26 2,-78 7,79-6,-43 0,57-7,0-2,0-1,-44-12,40 8,-1 1,-37-2,-380 5,240 6,134 0,0 3,-134 27,192-29,-1 0,0-1,1-1,-1-1,0-1,0 0,1-2,-24-5,3 1,16 3,0-1,-40-15,15-2,-52-32,59 29,-86-35,-40 2,-292-61,432 116,-1 0,1 2,-1 1,1 2,-1 0,-37 9,29-6,-29 2,-1-4,-68-5,35 0,-994 2,1018 4,-105 18,87-9,-80 19,51-9,-24-2,88-10,-79 12,89-15,-91 26,-13 2,70-25,-97 1,-88-13,98-1,149 0,1 0,0-1,-1-1,-30-10,29 7,0 1,0 1,-34-3,34 6,0-1,0-2,-31-9,32 7,-1 2,1 0,-36-3,-299 7,170 3,-279 21,363-10,63-7,-69 2,-35-8,-115-2,173-7,-133-30,182 31,-73-22,72 18,0 2,-41-5,-298-11,-6 26,158 2,-2342-2,2541 1,0 2,0 1,1 0,-26 9,23-5,-2-2,-44 5,33-9,11-1,1 1,-1 2,-29 7,-7 5,26-8,1 2,-65 27,79-27,-1-2,-29 7,-30 11,48-11,-68 17,-21-7,63-15,25-4,-63 3,-493-10,575 1,0-1,0-1,1 0,-1-1,1-1,-1 0,1-2,1 0,-1 0,1-1,-21-14,17 9,14 9,1 1,0 0,1-1,-1 0,0 0,1 0,-6-7,9 10,-1-1,1 0,0 0,-1 1,1-1,0 0,0 0,-1 0,1 1,0-1,0 0,0 0,0 0,0 0,0 0,0 1,0-1,1 0,-1-1,1 0,0 1,0-1,0 0,0 0,0 1,1-1,-1 1,1-1,-1 1,1-1,1 0,13-8,0 2,0 0,1 1,0 0,0 1,0 1,23-3,10-5,14-7,0-2,-2-3,71-40,-70 28,-29 16,41-18,-62 34,1-1,0 2,1 0,-1 1,0 0,25-1,181 2,121-9,-337 10,30-1,0-3,-1 0,0-2,50-17,-68 17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6-29T19:29:12.73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0 224,'1383'0,"-1370"-1,0 0,0-1,0-1,0 0,0-1,15-7,-14 5,1 1,1 1,-1 0,17-2,-4 2,0-2,0 0,34-14,-36 11,1 0,1 2,37-4,-44 7,0 0,0-2,0 0,37-16,18-7,-52 22,-1 0,1 2,0 0,0 2,35-1,780 6,-832-2,0 0,0 1,-1 0,1 0,0 0,-1 1,1 0,-1 0,0 1,1 0,8 6,1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6-29T18:48:21.71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28,'0'1,"1"0,-1 0,0 0,1 0,-1-1,1 1,-1 0,1 0,0-1,-1 1,1 0,0-1,-1 1,1-1,0 1,0-1,-1 1,1-1,0 0,0 1,1-1,24 10,-19-8,25 8,1-2,44 6,-44-9,0 1,49 16,-67-17,1-1,-1 0,1-2,32 3,68-7,-44 0,-6 3,-29 0,0-1,0-2,51-9,-53 5,1 2,62 0,-3 1,3-11,-37 3,229-38,-224 36,-36 7,0 0,58-1,1265 8,-1316 1,57 10,-55-6,52 1,-71-5,1 0,31 8,-30-5,-1-2,26 2,283-4,-156-2,-149 0,0-2,34-7,-31 4,46-2,220 7,-139 2,-132-1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6-29T19:11:36.76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54,'177'13,"-20"-1,-26-1,-13 0,88-2,383 9,-479-20,135 4,-137 7,109 6,-167-15,303 0,-211-12,13 0,19 13,79-3,-105-22,-103 15,78-7,-22 13,116-8,65-1,-187 11,-1-3,98-18,-127 11,107-2,65 14,-79 1,-50-3,121 3,-210 0,0 2,-1 0,32 11,-34-9,1-1,-1 0,1-2,32 4,-28-7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6-29T19:11:45.52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230 324,'22'1,"1"1,0 1,28 8,14 2,1457 181,-678-132,-826-62,72 4,-1 3,115 25,-118-14,126 9,89-13,-254-12,533 3,-418-6,-122 0,-1-2,62-14,77-27,-81 18,-60 17,15-5,100-12,122 16,-217 13,-1 2,105 23,180 30,-215-40,446 60,-526-71,1-2,-1-2,1-2,56-6,-102 5,1 0,-1 0,1 0,-1 0,0 0,1-1,-1 1,0 0,0-1,1 1,-1-1,0 1,0-1,1 0,-1 1,0-1,0 0,0 0,0 0,0 0,0 0,-1 0,1 0,0 0,0 0,-1 0,1-1,0 1,-1 0,1 0,-1-1,0 1,1 0,-1-1,0 1,0 0,0-1,0-1,-1-1,0 0,0 0,-1 1,1-1,-1 0,0 1,0-1,0 1,-1 0,1 0,-1-1,-4-3,-23-18,-1 2,-1 0,-56-28,-34-23,32 20,68 43,1-1,0-1,1-1,-34-31,46 38,0 0,-1 1,1 0,-1 0,-1 1,1 0,-1 1,1 0,-1 0,0 1,-1 0,1 1,-13-2,-16 1,-1 1,-48 4,24 0,-140 11,19 0,152-10,-1 0,-32 9,-38 5,-350-2,-11 1,292 14,39-5,-86 7,-505 52,602-79,-132-13,197 2,-1-2,1-3,1-2,-78-30,96 28,0 1,-1 2,-1 2,-54-7,-22 7,-1 5,1 6,-170 21,-111 10,-5-32,195-2,-232 2,426-1,-1 0,0-2,-18-4,23 4,1 0,0 1,-1 1,1-1,-1 1,1 1,-1 0,1 0,-1 1,-10 2,18-2,0-1,1 1,-1 0,0 0,0 0,1 0,-1 0,1 0,-1 0,1 1,-1-1,1 0,0 1,0-1,-1 1,1 0,0-1,-1 4,1-1,-1 0,1 0,0 0,1 0,-1 0,1 1,0-1,0 5,1 6,1-1,1 0,0 0,6 13,-6-15,2-1,-1 1,2-2,-1 1,2 0,-1-1,16 18,-17-23,1 1,0-1,0-1,0 1,1-1,-1 0,1 0,0-1,0 0,0 0,1-1,-1 1,13 1,55 3,1-3,88-6,-59-1,382 3,112-3,-216-33,-382 36,86-7,0 4,0 4,110 14,-11 13,-35-5,-21-6,191 17,-135-30,0-8,208-31,30-4,-6-2,-111 7,266 10,1 26,-193 0,-340 0,0 2,58 14,-45-8,-49-9,0 0,-1-1,1 1,0-1,0 0,-1-1,1 1,0-1,-1 0,6-1,-9 1,0 1,1-1,-1 0,0 0,1 0,-1 0,0 0,0 0,0 0,0 0,0 0,0-1,0 1,0 0,-1-1,1 1,0-1,-1 1,1-1,-1 1,0-1,1 1,-1-1,0 1,0-1,0 1,0-1,0 1,0-1,-1 0,1 1,0-1,-2-2,-4-16,-2 0,0 0,-1 1,-1 0,-1 1,0 0,-20-23,-27-44,48 65,0-1,1 0,1 0,1-1,1 0,-5-45,10 64,0 1,0-1,0 1,0 0,0-1,0 1,-1 0,1 0,-1 0,1 0,-1 0,0 0,0 0,0 0,0 1,0-1,0 1,-1 0,1-1,0 1,-1 0,1 0,0 1,-1-1,0 0,-3 0,-10-2,-1 1,1 1,-19 0,19 1,-363 1,138 2,78-3,-754-15,522 5,-58-4,95-16,61 9,-221 10,319 13,141-2,-223 3,194 2,-104 20,105-14,0-4,-144-6,114-3,-307-17,-111 11,309 10,-324-2,502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6-29T19:11:53.36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14 0,'15'1,"1"0,-1 1,0 1,0 0,27 10,72 37,-16-6,-4-5,-46-18,50 15,-69-30,1-2,-1-1,1-1,0-1,38-5,11 2,-43 4,0 1,0 3,65 17,-78-17,4-1,1-1,-1-1,33-2,40 5,-54 2,62 20,-44-10,-32-12,1-1,-1-2,1-2,57-4,-9 1,898 2,-938 1,1-2,-1-2,0-1,0-3,49-14,-44 9,0 2,0 3,85-5,48-6,-5-10,177-37,-142 28,-131 26,121-34,-168 38,1 1,1 2,-1 1,1 2,52 4,-16-2,42-2,102 4,-147 9,-48-8,0-1,26 2,277-5,-318-1,0 1,0 0,0 1,0-1,0 0,-1 1,1 0,4 1,-7-2,1 1,-1-1,1 1,-1-1,1 1,-1-1,0 1,1 0,-1-1,0 1,1-1,-1 1,0 0,0-1,0 1,0 0,0-1,0 1,1 0,-2-1,1 1,0 0,0-1,0 1,0 0,0-1,0 1,-1 0,1-1,0 1,-1 0,1-1,0 1,-1-1,1 1,-1-1,1 1,0-1,-2 1,-4 6,0 0,-1 0,0-1,0 0,-1-1,1 0,-1 0,0 0,-1-1,1 0,-1-1,-13 4,-29 14,20-6,18-10,0 1,0 1,1 1,0-1,-13 13,19-16,0 0,0 0,0 0,-1-1,1 1,-1-2,0 1,0-1,0 0,0 0,0-1,-11 1,-12 0,-53-5,26 0,41 3,-109 3,108-1,-1 0,1 2,-1 0,1 1,-17 7,20-7,-1-1,0 0,0-1,0-1,0 0,-17-1,15 0,0 0,-1 1,1 1,-25 7,-115 35,126-39,-1-2,0-1,0-2,-49-4,3 0,-909 3,964-1,0-1,-28-7,-35-2,6 4,-127-27,166 28,0 2,-83 2,-13 0,-44-18,87 7,-127 0,197 12,-1-1,-32-7,30 4,-44-2,-109-5,8 0,-657 10,426 4,388-1,-1-1,1-1,-1 0,1-1,-1 0,1-2,0 0,-17-6,17 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6-29T19:42:59.44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14930 0,'12'0,"0"1,-1 1,1-1,0 2,-1-1,0 2,0 0,0 0,0 1,0 0,-1 1,0 0,17 13,86 70,-26-20,-76-61,0-1,1-1,-1 0,2-1,-1 0,0 0,1-2,0 1,0-2,19 2,14-1,77-5,-74-1,137-10,-93 4,128 5,-159 11,0 4,-1 2,72 25,-82-23,90 32,-91-28,1-2,0-2,91 13,430-13,-406-17,1463 1,-1586 0,1-1,-1-2,0-2,0-1,-1-3,54-19,0-4,2 4,0 4,2 5,183-13,332-34,-501 51,179-2,536-17,-314 22,-339 15,-59-3,-43-2,1 4,95 13,-118-3,60 21,25 7,-75-26,197 36,-192-39,129 0,-163-13,0-1,0-2,44-13,-24 5,-12 4,-22 4,0 2,1 0,39-3,-29 7,-11-2,-1 2,1 1,-1 0,27 6,-40-6,0 1,1-1,-1 1,0 1,-1-1,1 1,0 0,-1 0,1 0,-1 1,0-1,0 1,0 0,-1 0,1 0,-1 1,0-1,0 1,3 8,5 14,-2 0,0 0,-2 1,-1 0,-2 1,3 54,-19 173,9-224,2-23,1 0,1 0,-1 0,2 0,-1 0,1 0,1 0,-1 0,1-1,6 11,3 11,-8-14,0 1,-1-1,-1 1,-1 0,0 0,-1 0,-1 0,0 0,-5 21,5-35,1 0,-1 0,0-1,0 1,0 0,0 0,0-1,-1 1,1-1,-1 1,0-1,1 0,-1 1,0-1,-1 0,1 0,0-1,-5 4,3-3,0-1,0 1,1-1,-1 0,0 0,0-1,-1 1,1-1,0 0,0 0,0 0,-4-1,-6-2,2 0,-1-1,0 0,1-1,0 0,0-1,-15-10,-66-54,0 1,70 52,-31-27,31 24,-29-20,24 23,-1 0,0 2,-1 1,-40-12,1 0,37 14,0 1,-53-12,-121-15,-197-33,304 63,0 5,-171 15,114-3,-554-2,651-13,0-2,-112-32,17-1,-1 8,-1 6,-186-7,-496 28,817 8,0 1,-1 1,1 0,0 2,-34 14,-32 9,-109 14,-80 21,229-51,27-8,0 1,-33 13,53-19,-1 0,1 1,0-1,-1 0,1 0,0 0,0 0,-1 0,1 1,0-1,-1 0,1 0,0 0,0 1,-1-1,1 0,0 0,0 1,0-1,0 0,-1 0,1 1,0-1,0 0,0 1,0-1,0 0,0 1,0-1,0 0,0 1,0-1,0 0,0 1,0-1,0 0,0 1,0-1,0 0,0 1,0-1,0 0,1 0,-1 1,0-1,0 0,0 1,0-1,1 0,-1 0,0 1,0-1,1 0,-1 0,0 0,1 0,-1 1,0-1,0 0,1 0,-1 0,0 0,1 0,0 0,29 13,43 8,1-3,110 13,165 0,96-11,0-20,712-90,-1139 88,139-16,-127 17,0 0,0 3,34 4,98 27,-139-28,0 2,0 1,25 12,26 9,90 22,184 62,5-17,6-27,-149-31,-192-34,31 7,1-3,0-1,1-3,61-2,-107-3,1 0,-1 0,0 0,0-1,1 0,-1 0,0-1,-1 1,1-1,0 0,-1 0,1 0,-1-1,5-5,4-6,0 0,17-29,-2 3,-18 30,-1 0,-1-1,0 0,0 0,-2-1,1 0,-2 0,1-1,4-21,-3 6,-4 17,-1 1,0 0,1-22,-3 30,0-1,0 0,-1 0,0 1,0-1,0 0,0 1,0-1,-1 1,1-1,-1 1,0 0,0 0,0 0,-6-6,2 3,0 0,-1 0,0 1,-1 0,1 0,-1 1,0 0,0 0,0 1,0 0,-1 1,1-1,-1 1,1 1,-1 0,0 0,0 1,0 0,1 0,-1 1,0 0,0 1,1 0,-1 0,1 1,0 0,-16 8,-6 9,-45 40,44-34,-37 24,46-37,0-1,-1-2,-1 0,0-1,-35 7,-125 17,154-28,-353 25,-5-29,182-2,118-3,0-3,-97-22,-74 5,160 18,-478-47,444 42,17 1,-186 6,258 10,0 2,1 2,-76 27,28-8,-236 56,-562 71,851-151,-83 7,104-12,-1 0,1-1,0-1,0-1,-18-4,-86-28,-251-64,275 79,-187-16,167 26,-25-1,93 10,-326-18,250 11,-128 8,105 3,77-4,1-2,-1-4,1-2,-109-30,-23-10,-62-18,236 56,-41-22,46 20,-2 2,-35-12,43 19,-1 0,0 1,0 1,-28 1,-73 9,91-6,-104 16,-178 47,221-44,68-16,-131 37,111-30,0-2,-1-2,0-1,-73 1,-105 3,-154 3,-251-30,571 13,21 3,1-2,-1-1,1-2,-1-1,-45-15,17 1,-1 2,-74-10,-11-4,117 25,-6-4,0 3,-1 0,0 3,-63-2,-186 8,-242 15,58-5,301-13,-36 4,-231-4,220-8,-244-5,391 16,-5-2,0 3,-1 3,-87 19,-128 65,98-26,141-50,-1-3,-76 4,13-1,-96 21,84-11,-242 11,327-34,0-2,-74-13,80 9,-43-1,58 7,1-1,-1-1,1-1,-1-1,1-1,0 0,-33-15,29 9,0 1,-31-8,0 0,10 5,-87-14,59 13,-5 3,-1 3,0 4,-89 7,36-1,17-1,-131-3,223-1,-1 0,-30-10,-3 0,-642-78,459 68,-379 44,528-15,2 5,-1 3,-143 43,202-46,-2-2,1-2,-1-1,-40 3,-256 11,94 4,-80 3,200-26,-156-5,240 0,-40-10,38 7,-38-4,-149-1,-368 25,526-5,0 3,-116 36,-35 6,30-24,-223 5,376-34,-30 2,55-2,0 1,1 0,-1 0,0 0,1 0,-1 1,1 0,0 0,-7 4,10-5,0 0,0 0,0 0,0 0,0 0,0 1,0-1,0 0,1 0,-1 1,1-1,-1 1,1-1,-1 1,1-1,0 0,0 1,-1-1,1 1,0-1,0 1,1-1,-1 3,11 35,-7-28,13 38,-6-20,-1 1,-1 0,-2 0,-1 1,-1 0,0 36,-6-23,-1-17,2 0,1 0,6 40,-5-59,0 0,0 0,1 0,0 0,1 0,-1-1,2 1,-1-1,1 0,0 0,0 0,1-1,0 0,0 0,10 7,-2-4,1 0,0-1,0-1,1 0,0-1,0-1,0 0,1-1,17 1,25 2,73-2,-80-4,394 0,-342-2,-88-1,0 0,0-1,0-1,0-1,0 0,19-10,21-6,-25 11,193-55,-221 64,2-1,0 1,0 0,0 0,-1 0,1 0,0 1,0 0,0 0,0 0,0 1,0-1,9 4,4 8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6-29T19:43:01.30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1,'3'4,"0"0,0 0,1 0,0 0,0 0,7 5,8 7,5 8,2-1,1-1,0-2,2 0,0-2,1-1,1-2,0-1,1-1,48 12,-14-9,1-4,0-2,0-3,92-2,-91-2,120 21,-4 0,-76-12,59 1,-142-13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6-29T19:43:06.41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0 555,'0'0,"0"0,0 0,0 0,0 0,0 0,26 0,5 3,0 1,-1 1,0 1,0 2,32 13,33 9,108 5,-93-18,250 17,-175-21,234-6,-246-9,148-6,-139 3,277-21,102-1,-252 26,680 18,-657 10,306 11,-458-31,17 0,495-35,-687 28,948-55,-952 55,895-11,1874 11,-2141-12,208-38,-440 17,7-5,255-10,-138 13,-3-34,-253 31,-210 31,657-63,-148 33,39-5,-340 29,-10-10,75-3,945-8,-1088 28,338-19,-126 6,-130 8,897-11,-1128 22,446-12,-356 12,-108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6-29T19:43:09.36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1,'41'2,"-1"3,1 1,68 20,-14-3,393 71,5-45,-198-28,21-1,-154-15,199 1,-53 8,-4-1,72-12,407-3,-591-12,-32 2,260-28,-288 30,154 7,11 0,211-13,-335 13,272-9,339 6,-436 9,452-16,-484 13,-313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B7282-2C2B-4605-B46D-DBEB3F4ADE51}" type="datetimeFigureOut">
              <a:rPr lang="es-MX" smtClean="0"/>
              <a:t>30/06/2020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B80CE-01FA-4BA7-99E1-D2C046453149}" type="slidenum">
              <a:rPr lang="es-MX" smtClean="0"/>
              <a:t>‹Nº›</a:t>
            </a:fld>
            <a:endParaRPr lang="es-MX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67082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B7282-2C2B-4605-B46D-DBEB3F4ADE51}" type="datetimeFigureOut">
              <a:rPr lang="es-MX" smtClean="0"/>
              <a:t>30/06/2020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B80CE-01FA-4BA7-99E1-D2C04645314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49974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B7282-2C2B-4605-B46D-DBEB3F4ADE51}" type="datetimeFigureOut">
              <a:rPr lang="es-MX" smtClean="0"/>
              <a:t>30/06/2020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B80CE-01FA-4BA7-99E1-D2C04645314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967099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B7282-2C2B-4605-B46D-DBEB3F4ADE51}" type="datetimeFigureOut">
              <a:rPr lang="es-MX" smtClean="0"/>
              <a:t>30/06/2020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B80CE-01FA-4BA7-99E1-D2C046453149}" type="slidenum">
              <a:rPr lang="es-MX" smtClean="0"/>
              <a:t>‹Nº›</a:t>
            </a:fld>
            <a:endParaRPr lang="es-MX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523217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B7282-2C2B-4605-B46D-DBEB3F4ADE51}" type="datetimeFigureOut">
              <a:rPr lang="es-MX" smtClean="0"/>
              <a:t>30/06/2020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B80CE-01FA-4BA7-99E1-D2C04645314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596875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B7282-2C2B-4605-B46D-DBEB3F4ADE51}" type="datetimeFigureOut">
              <a:rPr lang="es-MX" smtClean="0"/>
              <a:t>30/06/2020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B80CE-01FA-4BA7-99E1-D2C046453149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130659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B7282-2C2B-4605-B46D-DBEB3F4ADE51}" type="datetimeFigureOut">
              <a:rPr lang="es-MX" smtClean="0"/>
              <a:t>30/06/2020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B80CE-01FA-4BA7-99E1-D2C04645314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481444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B7282-2C2B-4605-B46D-DBEB3F4ADE51}" type="datetimeFigureOut">
              <a:rPr lang="es-MX" smtClean="0"/>
              <a:t>30/06/2020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B80CE-01FA-4BA7-99E1-D2C04645314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397779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B7282-2C2B-4605-B46D-DBEB3F4ADE51}" type="datetimeFigureOut">
              <a:rPr lang="es-MX" smtClean="0"/>
              <a:t>30/06/2020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B80CE-01FA-4BA7-99E1-D2C04645314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66363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B7282-2C2B-4605-B46D-DBEB3F4ADE51}" type="datetimeFigureOut">
              <a:rPr lang="es-MX" smtClean="0"/>
              <a:t>30/06/2020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B80CE-01FA-4BA7-99E1-D2C04645314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96247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B7282-2C2B-4605-B46D-DBEB3F4ADE51}" type="datetimeFigureOut">
              <a:rPr lang="es-MX" smtClean="0"/>
              <a:t>30/06/2020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B80CE-01FA-4BA7-99E1-D2C04645314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43491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B7282-2C2B-4605-B46D-DBEB3F4ADE51}" type="datetimeFigureOut">
              <a:rPr lang="es-MX" smtClean="0"/>
              <a:t>30/06/2020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B80CE-01FA-4BA7-99E1-D2C04645314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06982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B7282-2C2B-4605-B46D-DBEB3F4ADE51}" type="datetimeFigureOut">
              <a:rPr lang="es-MX" smtClean="0"/>
              <a:t>30/06/2020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B80CE-01FA-4BA7-99E1-D2C04645314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9687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B7282-2C2B-4605-B46D-DBEB3F4ADE51}" type="datetimeFigureOut">
              <a:rPr lang="es-MX" smtClean="0"/>
              <a:t>30/06/2020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B80CE-01FA-4BA7-99E1-D2C04645314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99512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B7282-2C2B-4605-B46D-DBEB3F4ADE51}" type="datetimeFigureOut">
              <a:rPr lang="es-MX" smtClean="0"/>
              <a:t>30/06/2020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B80CE-01FA-4BA7-99E1-D2C04645314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60851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B7282-2C2B-4605-B46D-DBEB3F4ADE51}" type="datetimeFigureOut">
              <a:rPr lang="es-MX" smtClean="0"/>
              <a:t>30/06/2020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B80CE-01FA-4BA7-99E1-D2C04645314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12419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B7282-2C2B-4605-B46D-DBEB3F4ADE51}" type="datetimeFigureOut">
              <a:rPr lang="es-MX" smtClean="0"/>
              <a:t>30/06/2020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B80CE-01FA-4BA7-99E1-D2C04645314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34012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2DEB7282-2C2B-4605-B46D-DBEB3F4ADE51}" type="datetimeFigureOut">
              <a:rPr lang="es-MX" smtClean="0"/>
              <a:t>30/06/2020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530B80CE-01FA-4BA7-99E1-D2C04645314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387613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customXml" Target="../ink/ink3.xml"/><Relationship Id="rId7" Type="http://schemas.openxmlformats.org/officeDocument/2006/relationships/customXml" Target="../ink/ink5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customXml" Target="../ink/ink4.xml"/><Relationship Id="rId4" Type="http://schemas.openxmlformats.org/officeDocument/2006/relationships/image" Target="../media/image17.png"/><Relationship Id="rId9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.png"/><Relationship Id="rId3" Type="http://schemas.openxmlformats.org/officeDocument/2006/relationships/customXml" Target="../ink/ink6.xml"/><Relationship Id="rId7" Type="http://schemas.openxmlformats.org/officeDocument/2006/relationships/customXml" Target="../ink/ink8.xml"/><Relationship Id="rId12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customXml" Target="../ink/ink10.xml"/><Relationship Id="rId5" Type="http://schemas.openxmlformats.org/officeDocument/2006/relationships/customXml" Target="../ink/ink7.xml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customXml" Target="../ink/ink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customXml" Target="../ink/ink11.xml"/><Relationship Id="rId7" Type="http://schemas.openxmlformats.org/officeDocument/2006/relationships/customXml" Target="../ink/ink13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customXml" Target="../ink/ink12.xml"/><Relationship Id="rId4" Type="http://schemas.openxmlformats.org/officeDocument/2006/relationships/image" Target="../media/image33.png"/><Relationship Id="rId9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smallpdf.com/es/unir-pdf" TargetMode="External"/><Relationship Id="rId2" Type="http://schemas.openxmlformats.org/officeDocument/2006/relationships/hyperlink" Target="https://www.ilovepdf.com/es/unir_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hyperlink" Target="https://pdfcandy.com/es/merge-pdf.html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sistemasssl.senasica.gob.mx/hojaAyuda/eCinco.jsp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7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customXml" Target="../ink/ink2.xml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6358A6B6-1FA1-47B9-A6C7-C9E239595D13}"/>
              </a:ext>
            </a:extLst>
          </p:cNvPr>
          <p:cNvSpPr/>
          <p:nvPr/>
        </p:nvSpPr>
        <p:spPr>
          <a:xfrm>
            <a:off x="770793" y="468539"/>
            <a:ext cx="10650416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MX" sz="44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Sistema de Aprobación o Autorización </a:t>
            </a:r>
          </a:p>
          <a:p>
            <a:pPr algn="ctr"/>
            <a:r>
              <a:rPr lang="es-MX" sz="44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 Órganos de Coadyuvancia</a:t>
            </a:r>
          </a:p>
          <a:p>
            <a:pPr algn="ctr"/>
            <a:r>
              <a:rPr lang="es-MX" sz="44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MX" sz="4400" b="1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SAOC</a:t>
            </a:r>
            <a:r>
              <a:rPr lang="es-MX" sz="44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1CBE49B6-A93D-419F-B959-FA510C30ADD7}"/>
              </a:ext>
            </a:extLst>
          </p:cNvPr>
          <p:cNvSpPr/>
          <p:nvPr/>
        </p:nvSpPr>
        <p:spPr>
          <a:xfrm>
            <a:off x="2199974" y="3429000"/>
            <a:ext cx="664797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MX" sz="36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Como llenar los documentos </a:t>
            </a:r>
          </a:p>
          <a:p>
            <a:pPr algn="ctr"/>
            <a:r>
              <a:rPr lang="es-MX" sz="36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para subir al </a:t>
            </a:r>
            <a:r>
              <a:rPr lang="es-MX" sz="3600" b="1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SAOC</a:t>
            </a:r>
            <a:r>
              <a:rPr lang="es-MX" sz="36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B16A10F-AC4B-4780-AB1D-116A706DB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1576" y="3647357"/>
            <a:ext cx="2588545" cy="274210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C3A20FAE-E341-4A00-B47D-EB443F42E8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70201"/>
            <a:ext cx="1935332" cy="264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282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2CA845-13A5-4FF2-B156-E0AF681AA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5987" y="0"/>
            <a:ext cx="4686778" cy="1507067"/>
          </a:xfrm>
        </p:spPr>
        <p:txBody>
          <a:bodyPr/>
          <a:lstStyle/>
          <a:p>
            <a:r>
              <a:rPr lang="es-MX" b="1" dirty="0">
                <a:solidFill>
                  <a:schemeClr val="bg1"/>
                </a:solidFill>
              </a:rPr>
              <a:t>MOVILIZACIÓN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E40D724-3530-48BB-8E1A-DF033B0363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26" t="17475" r="18155" b="14693"/>
          <a:stretch/>
        </p:blipFill>
        <p:spPr>
          <a:xfrm>
            <a:off x="1233996" y="1580224"/>
            <a:ext cx="9170633" cy="46519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85C7F40-F849-4ABD-A6B3-A38441C7EF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6264" y="0"/>
            <a:ext cx="1615736" cy="1714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9595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D8A3F6-D4B4-4C98-84BF-76E7109C4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1073" y="0"/>
            <a:ext cx="5769854" cy="1507067"/>
          </a:xfrm>
        </p:spPr>
        <p:txBody>
          <a:bodyPr/>
          <a:lstStyle/>
          <a:p>
            <a:r>
              <a:rPr lang="es-MX" b="1" dirty="0">
                <a:solidFill>
                  <a:schemeClr val="bg1"/>
                </a:solidFill>
                <a:highlight>
                  <a:srgbClr val="FFFF00"/>
                </a:highlight>
              </a:rPr>
              <a:t>CURRICULUM VITAE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6BAEF71-F0A1-4135-933B-628BF9B3B7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32" t="15276" r="36577" b="6795"/>
          <a:stretch/>
        </p:blipFill>
        <p:spPr>
          <a:xfrm>
            <a:off x="1855434" y="1047565"/>
            <a:ext cx="7776838" cy="565507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8610ACA-6EDC-48E5-902C-2885F731F3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6348" y="0"/>
            <a:ext cx="1505652" cy="1597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9931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BBBC129-C293-416C-B501-DF5763495D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921"/>
          <a:stretch/>
        </p:blipFill>
        <p:spPr>
          <a:xfrm>
            <a:off x="529701" y="832765"/>
            <a:ext cx="10052482" cy="519246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Entrada de lápiz 4">
                <a:extLst>
                  <a:ext uri="{FF2B5EF4-FFF2-40B4-BE49-F238E27FC236}">
                    <a16:creationId xmlns:a16="http://schemas.microsoft.com/office/drawing/2014/main" id="{1CE5A7FF-B822-4C61-999D-C05BDB77028D}"/>
                  </a:ext>
                </a:extLst>
              </p14:cNvPr>
              <p14:cNvContentPartPr/>
              <p14:nvPr/>
            </p14:nvContentPartPr>
            <p14:xfrm>
              <a:off x="1766433" y="974786"/>
              <a:ext cx="2049840" cy="55080"/>
            </p14:xfrm>
          </p:contentPart>
        </mc:Choice>
        <mc:Fallback xmlns="">
          <p:pic>
            <p:nvPicPr>
              <p:cNvPr id="5" name="Entrada de lápiz 4">
                <a:extLst>
                  <a:ext uri="{FF2B5EF4-FFF2-40B4-BE49-F238E27FC236}">
                    <a16:creationId xmlns:a16="http://schemas.microsoft.com/office/drawing/2014/main" id="{1CE5A7FF-B822-4C61-999D-C05BDB77028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12433" y="867146"/>
                <a:ext cx="2157480" cy="27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Entrada de lápiz 5">
                <a:extLst>
                  <a:ext uri="{FF2B5EF4-FFF2-40B4-BE49-F238E27FC236}">
                    <a16:creationId xmlns:a16="http://schemas.microsoft.com/office/drawing/2014/main" id="{C9426809-D8AB-4251-A9B4-3AB48852F6F6}"/>
                  </a:ext>
                </a:extLst>
              </p14:cNvPr>
              <p14:cNvContentPartPr/>
              <p14:nvPr/>
            </p14:nvContentPartPr>
            <p14:xfrm>
              <a:off x="1692633" y="2049386"/>
              <a:ext cx="2593080" cy="285840"/>
            </p14:xfrm>
          </p:contentPart>
        </mc:Choice>
        <mc:Fallback xmlns="">
          <p:pic>
            <p:nvPicPr>
              <p:cNvPr id="6" name="Entrada de lápiz 5">
                <a:extLst>
                  <a:ext uri="{FF2B5EF4-FFF2-40B4-BE49-F238E27FC236}">
                    <a16:creationId xmlns:a16="http://schemas.microsoft.com/office/drawing/2014/main" id="{C9426809-D8AB-4251-A9B4-3AB48852F6F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38633" y="1941746"/>
                <a:ext cx="2700720" cy="50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Entrada de lápiz 6">
                <a:extLst>
                  <a:ext uri="{FF2B5EF4-FFF2-40B4-BE49-F238E27FC236}">
                    <a16:creationId xmlns:a16="http://schemas.microsoft.com/office/drawing/2014/main" id="{0FFBD4E8-25BE-4CBA-A20B-45683C066B41}"/>
                  </a:ext>
                </a:extLst>
              </p14:cNvPr>
              <p14:cNvContentPartPr/>
              <p14:nvPr/>
            </p14:nvContentPartPr>
            <p14:xfrm>
              <a:off x="1725753" y="1029506"/>
              <a:ext cx="2069280" cy="153360"/>
            </p14:xfrm>
          </p:contentPart>
        </mc:Choice>
        <mc:Fallback xmlns="">
          <p:pic>
            <p:nvPicPr>
              <p:cNvPr id="7" name="Entrada de lápiz 6">
                <a:extLst>
                  <a:ext uri="{FF2B5EF4-FFF2-40B4-BE49-F238E27FC236}">
                    <a16:creationId xmlns:a16="http://schemas.microsoft.com/office/drawing/2014/main" id="{0FFBD4E8-25BE-4CBA-A20B-45683C066B4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672113" y="921506"/>
                <a:ext cx="2176920" cy="36900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Imagen 7">
            <a:extLst>
              <a:ext uri="{FF2B5EF4-FFF2-40B4-BE49-F238E27FC236}">
                <a16:creationId xmlns:a16="http://schemas.microsoft.com/office/drawing/2014/main" id="{B0A941EF-1D05-4E52-A291-8B9B959062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536" y="0"/>
            <a:ext cx="1292464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0954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BA4A110-14FC-40D9-B784-C5BCD391F2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8511" y="1621366"/>
            <a:ext cx="8534400" cy="3615267"/>
          </a:xfrm>
        </p:spPr>
        <p:txBody>
          <a:bodyPr>
            <a:noAutofit/>
          </a:bodyPr>
          <a:lstStyle/>
          <a:p>
            <a:r>
              <a:rPr lang="es-MX" sz="2400" b="1" dirty="0">
                <a:solidFill>
                  <a:schemeClr val="bg1"/>
                </a:solidFill>
                <a:latin typeface="Abadi" panose="020B0604020104020204" pitchFamily="34" charset="0"/>
              </a:rPr>
              <a:t>TODO LO QUE SE PLASMA EN EL CURRICULUM SE DEBE TENER COMO COMPROBAR.</a:t>
            </a:r>
          </a:p>
          <a:p>
            <a:endParaRPr lang="es-MX" sz="2400" b="1" dirty="0">
              <a:solidFill>
                <a:schemeClr val="bg1"/>
              </a:solidFill>
              <a:latin typeface="Abadi" panose="020B0604020104020204" pitchFamily="34" charset="0"/>
            </a:endParaRPr>
          </a:p>
          <a:p>
            <a:r>
              <a:rPr lang="es-MX" sz="2400" b="1" dirty="0">
                <a:solidFill>
                  <a:schemeClr val="bg1"/>
                </a:solidFill>
                <a:latin typeface="Abadi" panose="020B0604020104020204" pitchFamily="34" charset="0"/>
              </a:rPr>
              <a:t>EN EL MISMO PDF DE CURRICULUM HAY QUE ANEXAR</a:t>
            </a:r>
          </a:p>
          <a:p>
            <a:endParaRPr lang="es-MX" sz="2400" b="1" dirty="0">
              <a:solidFill>
                <a:schemeClr val="bg1"/>
              </a:solidFill>
              <a:latin typeface="Abadi" panose="020B0604020104020204" pitchFamily="34" charset="0"/>
            </a:endParaRPr>
          </a:p>
          <a:p>
            <a:pPr marL="0" indent="0">
              <a:buNone/>
            </a:pPr>
            <a:r>
              <a:rPr lang="es-MX" sz="2400" b="1" dirty="0">
                <a:solidFill>
                  <a:schemeClr val="bg1"/>
                </a:solidFill>
                <a:latin typeface="Abadi" panose="020B0604020104020204" pitchFamily="34" charset="0"/>
              </a:rPr>
              <a:t>- TITULO POR AMBOS LADOS</a:t>
            </a:r>
          </a:p>
          <a:p>
            <a:pPr marL="0" indent="0">
              <a:buNone/>
            </a:pPr>
            <a:r>
              <a:rPr lang="es-MX" sz="2400" b="1" dirty="0">
                <a:solidFill>
                  <a:schemeClr val="bg1"/>
                </a:solidFill>
                <a:latin typeface="Abadi" panose="020B0604020104020204" pitchFamily="34" charset="0"/>
              </a:rPr>
              <a:t>- CEDULA PROFESIONAL</a:t>
            </a:r>
          </a:p>
          <a:p>
            <a:pPr marL="0" indent="0">
              <a:buNone/>
            </a:pPr>
            <a:r>
              <a:rPr lang="es-MX" sz="2400" b="1" dirty="0">
                <a:solidFill>
                  <a:schemeClr val="bg1"/>
                </a:solidFill>
                <a:latin typeface="Abadi" panose="020B0604020104020204" pitchFamily="34" charset="0"/>
              </a:rPr>
              <a:t>-CONSTANCIA LABORAL</a:t>
            </a:r>
          </a:p>
          <a:p>
            <a:pPr marL="0" indent="0">
              <a:buNone/>
            </a:pPr>
            <a:r>
              <a:rPr lang="es-MX" sz="2400" b="1" dirty="0">
                <a:solidFill>
                  <a:schemeClr val="bg1"/>
                </a:solidFill>
                <a:latin typeface="Abadi" panose="020B0604020104020204" pitchFamily="34" charset="0"/>
              </a:rPr>
              <a:t>-CONSTANCIAS DE LOS CURSOS TOMADOS EN EL ULTIMO AÑO Y QUE ANOTO EN EL CURRICULUM</a:t>
            </a:r>
          </a:p>
          <a:p>
            <a:pPr marL="0" indent="0">
              <a:buNone/>
            </a:pPr>
            <a:r>
              <a:rPr lang="es-MX" sz="2400" b="1" dirty="0">
                <a:solidFill>
                  <a:schemeClr val="bg1"/>
                </a:solidFill>
                <a:latin typeface="Abadi" panose="020B0604020104020204" pitchFamily="34" charset="0"/>
              </a:rPr>
              <a:t>-SUS CARTAS DE AUTORIZACIÓN EN CADA NORMA QUE TENGA AUTORIZADA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96DF883-9CCB-455A-B19D-138EC541A2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0140" y="0"/>
            <a:ext cx="1680122" cy="178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0830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D6AD78-AF84-44AF-87A4-84875099D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5470" y="0"/>
            <a:ext cx="5325971" cy="1507067"/>
          </a:xfrm>
        </p:spPr>
        <p:txBody>
          <a:bodyPr/>
          <a:lstStyle/>
          <a:p>
            <a:r>
              <a:rPr lang="es-MX" b="1" dirty="0">
                <a:solidFill>
                  <a:schemeClr val="bg1"/>
                </a:solidFill>
                <a:highlight>
                  <a:srgbClr val="FFFF00"/>
                </a:highlight>
              </a:rPr>
              <a:t>CARTA PROPUESTA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AA0B20A-96E5-41E0-B392-B3F2900CB3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44" t="15016" r="36650" b="6019"/>
          <a:stretch/>
        </p:blipFill>
        <p:spPr>
          <a:xfrm>
            <a:off x="626507" y="1118587"/>
            <a:ext cx="5157926" cy="541537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288A93A-3775-4854-A271-FB3045B969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554" t="16311" r="37378" b="4725"/>
          <a:stretch/>
        </p:blipFill>
        <p:spPr>
          <a:xfrm>
            <a:off x="5965794" y="1118587"/>
            <a:ext cx="5007006" cy="541537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1F5540D-8693-456B-8515-8FC269A79D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4221" y="0"/>
            <a:ext cx="1202543" cy="127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6172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CF0202C-8E8B-4DF0-98F5-147966D689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8096" y="241916"/>
            <a:ext cx="8534400" cy="6478480"/>
          </a:xfrm>
        </p:spPr>
        <p:txBody>
          <a:bodyPr>
            <a:noAutofit/>
          </a:bodyPr>
          <a:lstStyle/>
          <a:p>
            <a:r>
              <a:rPr lang="es-MX" sz="3600" b="1" dirty="0">
                <a:solidFill>
                  <a:schemeClr val="bg1"/>
                </a:solidFill>
              </a:rPr>
              <a:t>LA CARTA PROPUESTA DEBE IR EN UN SOLO PDF CON LA CARTA DE APROBACIÓN DE LA UV EN </a:t>
            </a:r>
            <a:r>
              <a:rPr lang="es-MX" sz="3600" b="1" dirty="0" err="1">
                <a:solidFill>
                  <a:schemeClr val="bg1"/>
                </a:solidFill>
                <a:highlight>
                  <a:srgbClr val="FFFF00"/>
                </a:highlight>
              </a:rPr>
              <a:t>VCPR</a:t>
            </a:r>
            <a:r>
              <a:rPr lang="es-MX" sz="3600" b="1" dirty="0">
                <a:solidFill>
                  <a:schemeClr val="bg1"/>
                </a:solidFill>
                <a:highlight>
                  <a:srgbClr val="FFFF00"/>
                </a:highlight>
              </a:rPr>
              <a:t> </a:t>
            </a:r>
            <a:r>
              <a:rPr lang="es-MX" sz="3600" b="1" dirty="0">
                <a:solidFill>
                  <a:schemeClr val="bg1"/>
                </a:solidFill>
              </a:rPr>
              <a:t>PARA EL CASO DE </a:t>
            </a:r>
            <a:r>
              <a:rPr lang="es-MX" sz="3600" b="1" dirty="0">
                <a:solidFill>
                  <a:schemeClr val="bg1"/>
                </a:solidFill>
                <a:highlight>
                  <a:srgbClr val="FFFF00"/>
                </a:highlight>
              </a:rPr>
              <a:t>MOVILIZACIÓN</a:t>
            </a:r>
            <a:r>
              <a:rPr lang="es-MX" sz="3600" b="1" dirty="0">
                <a:solidFill>
                  <a:schemeClr val="bg1"/>
                </a:solidFill>
              </a:rPr>
              <a:t> Y </a:t>
            </a:r>
            <a:r>
              <a:rPr lang="es-MX" sz="3600" b="1" dirty="0">
                <a:solidFill>
                  <a:schemeClr val="bg1"/>
                </a:solidFill>
                <a:highlight>
                  <a:srgbClr val="FFFF00"/>
                </a:highlight>
              </a:rPr>
              <a:t>EXPORTACIÓN</a:t>
            </a:r>
            <a:r>
              <a:rPr lang="es-MX" sz="3600" b="1" dirty="0">
                <a:solidFill>
                  <a:schemeClr val="bg1"/>
                </a:solidFill>
              </a:rPr>
              <a:t>.</a:t>
            </a:r>
          </a:p>
          <a:p>
            <a:endParaRPr lang="es-MX" sz="3600" b="1" dirty="0">
              <a:solidFill>
                <a:schemeClr val="bg1"/>
              </a:solidFill>
            </a:endParaRPr>
          </a:p>
          <a:p>
            <a:r>
              <a:rPr lang="es-MX" sz="3600" b="1" dirty="0">
                <a:solidFill>
                  <a:schemeClr val="bg1"/>
                </a:solidFill>
              </a:rPr>
              <a:t>PARA EL CASO DE </a:t>
            </a:r>
            <a:r>
              <a:rPr lang="es-MX" sz="3600" b="1" dirty="0">
                <a:solidFill>
                  <a:schemeClr val="bg1"/>
                </a:solidFill>
                <a:highlight>
                  <a:srgbClr val="FFFF00"/>
                </a:highlight>
              </a:rPr>
              <a:t>TRATAMIENTO</a:t>
            </a:r>
            <a:r>
              <a:rPr lang="es-MX" sz="3600" b="1" dirty="0">
                <a:solidFill>
                  <a:schemeClr val="bg1"/>
                </a:solidFill>
              </a:rPr>
              <a:t> DEBE IR LA CARTA DE APROBACIÓN DE LA UV EN </a:t>
            </a:r>
            <a:r>
              <a:rPr lang="es-MX" sz="3600" b="1" dirty="0">
                <a:solidFill>
                  <a:schemeClr val="bg1"/>
                </a:solidFill>
                <a:highlight>
                  <a:srgbClr val="FFFF00"/>
                </a:highlight>
              </a:rPr>
              <a:t>VCTF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53C77A5-D7A2-4066-A689-FE1FDBF1B2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4021" y="0"/>
            <a:ext cx="1617979" cy="171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8461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67F205-D429-426E-B446-A5E3E1B38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4348" y="0"/>
            <a:ext cx="4669023" cy="1507067"/>
          </a:xfrm>
        </p:spPr>
        <p:txBody>
          <a:bodyPr>
            <a:normAutofit/>
          </a:bodyPr>
          <a:lstStyle/>
          <a:p>
            <a:r>
              <a:rPr lang="es-MX" sz="4400" b="1" dirty="0">
                <a:solidFill>
                  <a:schemeClr val="bg1"/>
                </a:solidFill>
                <a:highlight>
                  <a:srgbClr val="FFFF00"/>
                </a:highlight>
              </a:rPr>
              <a:t>NO LABORAR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03C5CB1-0B6A-433A-826B-B8EB907F5D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79" t="15922" r="20486" b="19353"/>
          <a:stretch/>
        </p:blipFill>
        <p:spPr>
          <a:xfrm>
            <a:off x="860502" y="2006353"/>
            <a:ext cx="9837090" cy="443883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19B60431-E4E8-4C82-82E1-96213ED60B6D}"/>
              </a:ext>
            </a:extLst>
          </p:cNvPr>
          <p:cNvSpPr txBox="1"/>
          <p:nvPr/>
        </p:nvSpPr>
        <p:spPr>
          <a:xfrm>
            <a:off x="3799643" y="1373901"/>
            <a:ext cx="27414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>
                <a:solidFill>
                  <a:schemeClr val="bg1"/>
                </a:solidFill>
              </a:rPr>
              <a:t>TRATAMIENTOS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28997D1-48C8-4BB7-8763-B7AEF75812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8185" y="65161"/>
            <a:ext cx="1593815" cy="169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1969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C98ED3-7197-4DA1-9165-46810DC73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2922" y="0"/>
            <a:ext cx="4154118" cy="1507067"/>
          </a:xfrm>
        </p:spPr>
        <p:txBody>
          <a:bodyPr>
            <a:normAutofit/>
          </a:bodyPr>
          <a:lstStyle/>
          <a:p>
            <a:r>
              <a:rPr lang="es-MX" sz="4000" b="1" dirty="0">
                <a:solidFill>
                  <a:schemeClr val="bg1"/>
                </a:solidFill>
              </a:rPr>
              <a:t>EXPORTACIÓN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36F7DD1-FD64-4EF7-ACA7-64AA266D12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43" t="17087" r="22015" b="23236"/>
          <a:stretch/>
        </p:blipFill>
        <p:spPr>
          <a:xfrm>
            <a:off x="825623" y="1613552"/>
            <a:ext cx="10040644" cy="490269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C7445E9-B8D9-4179-92CB-3D68EF8B6E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6267" y="36266"/>
            <a:ext cx="1351648" cy="143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0243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78BFD1-750C-4414-A082-FB6070BAA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7916" y="9525"/>
            <a:ext cx="4580246" cy="1507067"/>
          </a:xfrm>
        </p:spPr>
        <p:txBody>
          <a:bodyPr/>
          <a:lstStyle/>
          <a:p>
            <a:r>
              <a:rPr lang="es-MX" b="1" dirty="0">
                <a:solidFill>
                  <a:schemeClr val="bg1"/>
                </a:solidFill>
              </a:rPr>
              <a:t>MOVILIZACIÓN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9D45F57-A7E1-4BFF-9413-F3217B8BA0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10" t="17500" r="19375" b="16945"/>
          <a:stretch/>
        </p:blipFill>
        <p:spPr>
          <a:xfrm>
            <a:off x="1279407" y="1207086"/>
            <a:ext cx="9977438" cy="538903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Entrada de lápiz 4">
                <a:extLst>
                  <a:ext uri="{FF2B5EF4-FFF2-40B4-BE49-F238E27FC236}">
                    <a16:creationId xmlns:a16="http://schemas.microsoft.com/office/drawing/2014/main" id="{7BFAA17D-1568-4B0F-8CB8-8F95A6EB9640}"/>
                  </a:ext>
                </a:extLst>
              </p14:cNvPr>
              <p14:cNvContentPartPr/>
              <p14:nvPr/>
            </p14:nvContentPartPr>
            <p14:xfrm>
              <a:off x="2020233" y="5708066"/>
              <a:ext cx="8980920" cy="675720"/>
            </p14:xfrm>
          </p:contentPart>
        </mc:Choice>
        <mc:Fallback xmlns="">
          <p:pic>
            <p:nvPicPr>
              <p:cNvPr id="5" name="Entrada de lápiz 4">
                <a:extLst>
                  <a:ext uri="{FF2B5EF4-FFF2-40B4-BE49-F238E27FC236}">
                    <a16:creationId xmlns:a16="http://schemas.microsoft.com/office/drawing/2014/main" id="{7BFAA17D-1568-4B0F-8CB8-8F95A6EB964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66233" y="5600066"/>
                <a:ext cx="9088560" cy="89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Entrada de lápiz 5">
                <a:extLst>
                  <a:ext uri="{FF2B5EF4-FFF2-40B4-BE49-F238E27FC236}">
                    <a16:creationId xmlns:a16="http://schemas.microsoft.com/office/drawing/2014/main" id="{E0A1CE31-35BF-4A4D-AC9A-500156130474}"/>
                  </a:ext>
                </a:extLst>
              </p14:cNvPr>
              <p14:cNvContentPartPr/>
              <p14:nvPr/>
            </p14:nvContentPartPr>
            <p14:xfrm>
              <a:off x="2144073" y="6080666"/>
              <a:ext cx="570600" cy="139680"/>
            </p14:xfrm>
          </p:contentPart>
        </mc:Choice>
        <mc:Fallback xmlns="">
          <p:pic>
            <p:nvPicPr>
              <p:cNvPr id="6" name="Entrada de lápiz 5">
                <a:extLst>
                  <a:ext uri="{FF2B5EF4-FFF2-40B4-BE49-F238E27FC236}">
                    <a16:creationId xmlns:a16="http://schemas.microsoft.com/office/drawing/2014/main" id="{E0A1CE31-35BF-4A4D-AC9A-50015613047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090433" y="5973026"/>
                <a:ext cx="678240" cy="35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Entrada de lápiz 6">
                <a:extLst>
                  <a:ext uri="{FF2B5EF4-FFF2-40B4-BE49-F238E27FC236}">
                    <a16:creationId xmlns:a16="http://schemas.microsoft.com/office/drawing/2014/main" id="{00B2F32E-0BAB-47F4-AD01-0AE020BECCCD}"/>
                  </a:ext>
                </a:extLst>
              </p14:cNvPr>
              <p14:cNvContentPartPr/>
              <p14:nvPr/>
            </p14:nvContentPartPr>
            <p14:xfrm>
              <a:off x="2106633" y="5787986"/>
              <a:ext cx="8190000" cy="275760"/>
            </p14:xfrm>
          </p:contentPart>
        </mc:Choice>
        <mc:Fallback xmlns="">
          <p:pic>
            <p:nvPicPr>
              <p:cNvPr id="7" name="Entrada de lápiz 6">
                <a:extLst>
                  <a:ext uri="{FF2B5EF4-FFF2-40B4-BE49-F238E27FC236}">
                    <a16:creationId xmlns:a16="http://schemas.microsoft.com/office/drawing/2014/main" id="{00B2F32E-0BAB-47F4-AD01-0AE020BECCC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052633" y="5680346"/>
                <a:ext cx="8297640" cy="49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Entrada de lápiz 7">
                <a:extLst>
                  <a:ext uri="{FF2B5EF4-FFF2-40B4-BE49-F238E27FC236}">
                    <a16:creationId xmlns:a16="http://schemas.microsoft.com/office/drawing/2014/main" id="{7E8336FA-60E1-4567-AF68-D338DD74E525}"/>
                  </a:ext>
                </a:extLst>
              </p14:cNvPr>
              <p14:cNvContentPartPr/>
              <p14:nvPr/>
            </p14:nvContentPartPr>
            <p14:xfrm>
              <a:off x="7644873" y="5667386"/>
              <a:ext cx="3267720" cy="102960"/>
            </p14:xfrm>
          </p:contentPart>
        </mc:Choice>
        <mc:Fallback xmlns="">
          <p:pic>
            <p:nvPicPr>
              <p:cNvPr id="8" name="Entrada de lápiz 7">
                <a:extLst>
                  <a:ext uri="{FF2B5EF4-FFF2-40B4-BE49-F238E27FC236}">
                    <a16:creationId xmlns:a16="http://schemas.microsoft.com/office/drawing/2014/main" id="{7E8336FA-60E1-4567-AF68-D338DD74E52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590873" y="5559746"/>
                <a:ext cx="3375360" cy="31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Entrada de lápiz 8">
                <a:extLst>
                  <a:ext uri="{FF2B5EF4-FFF2-40B4-BE49-F238E27FC236}">
                    <a16:creationId xmlns:a16="http://schemas.microsoft.com/office/drawing/2014/main" id="{BB311F26-4309-4CE1-9E2F-8E65251CF6A0}"/>
                  </a:ext>
                </a:extLst>
              </p14:cNvPr>
              <p14:cNvContentPartPr/>
              <p14:nvPr/>
            </p14:nvContentPartPr>
            <p14:xfrm>
              <a:off x="7421673" y="5987426"/>
              <a:ext cx="3530160" cy="110880"/>
            </p14:xfrm>
          </p:contentPart>
        </mc:Choice>
        <mc:Fallback xmlns="">
          <p:pic>
            <p:nvPicPr>
              <p:cNvPr id="9" name="Entrada de lápiz 8">
                <a:extLst>
                  <a:ext uri="{FF2B5EF4-FFF2-40B4-BE49-F238E27FC236}">
                    <a16:creationId xmlns:a16="http://schemas.microsoft.com/office/drawing/2014/main" id="{BB311F26-4309-4CE1-9E2F-8E65251CF6A0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368033" y="5879786"/>
                <a:ext cx="3637800" cy="32652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Imagen 2">
            <a:extLst>
              <a:ext uri="{FF2B5EF4-FFF2-40B4-BE49-F238E27FC236}">
                <a16:creationId xmlns:a16="http://schemas.microsoft.com/office/drawing/2014/main" id="{E3E766B3-6DC1-4349-899B-72E7B412745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001152" y="9525"/>
            <a:ext cx="1190847" cy="126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2002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A89910-1FD3-4DEB-8A57-84B98140E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3225" y="0"/>
            <a:ext cx="5411788" cy="1507067"/>
          </a:xfrm>
        </p:spPr>
        <p:txBody>
          <a:bodyPr/>
          <a:lstStyle/>
          <a:p>
            <a:r>
              <a:rPr lang="es-MX" b="1" dirty="0">
                <a:solidFill>
                  <a:schemeClr val="bg1"/>
                </a:solidFill>
                <a:highlight>
                  <a:srgbClr val="FFFF00"/>
                </a:highlight>
              </a:rPr>
              <a:t>CARTA COMPROMISO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556C8C8-9D48-41B8-A91A-7301DE58E8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16" t="17347" r="22743" b="8608"/>
          <a:stretch/>
        </p:blipFill>
        <p:spPr>
          <a:xfrm>
            <a:off x="1553592" y="1704513"/>
            <a:ext cx="8673484" cy="507802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EF8B78BA-7996-47AE-9321-7A55EB95A675}"/>
              </a:ext>
            </a:extLst>
          </p:cNvPr>
          <p:cNvSpPr txBox="1"/>
          <p:nvPr/>
        </p:nvSpPr>
        <p:spPr>
          <a:xfrm>
            <a:off x="4612580" y="1181293"/>
            <a:ext cx="25555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>
                <a:solidFill>
                  <a:schemeClr val="bg1"/>
                </a:solidFill>
              </a:rPr>
              <a:t>TRATAMIENTO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1556ACD-18C4-4C33-9993-8B63053FC1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7798" y="0"/>
            <a:ext cx="1292464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5653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5D9CCA-4B6E-479A-8B0B-8F709E935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7362" y="112183"/>
            <a:ext cx="8534400" cy="1507067"/>
          </a:xfrm>
        </p:spPr>
        <p:txBody>
          <a:bodyPr/>
          <a:lstStyle/>
          <a:p>
            <a:r>
              <a:rPr lang="es-MX" b="1" dirty="0">
                <a:solidFill>
                  <a:schemeClr val="bg1"/>
                </a:solidFill>
              </a:rPr>
              <a:t>DOCUMENTOS QUE SOLICITAN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3A9E424-54C9-4510-B8A7-5AC4347DEB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00" t="12802" r="21353" b="41384"/>
          <a:stretch/>
        </p:blipFill>
        <p:spPr>
          <a:xfrm>
            <a:off x="1076551" y="1734660"/>
            <a:ext cx="9896022" cy="4808183"/>
          </a:xfrm>
          <a:prstGeom prst="rect">
            <a:avLst/>
          </a:prstGeom>
        </p:spPr>
      </p:pic>
      <p:sp>
        <p:nvSpPr>
          <p:cNvPr id="3" name="Estrella: 5 puntas 2">
            <a:extLst>
              <a:ext uri="{FF2B5EF4-FFF2-40B4-BE49-F238E27FC236}">
                <a16:creationId xmlns:a16="http://schemas.microsoft.com/office/drawing/2014/main" id="{FDF9056B-4BA8-4804-83E7-2983015A03D7}"/>
              </a:ext>
            </a:extLst>
          </p:cNvPr>
          <p:cNvSpPr/>
          <p:nvPr/>
        </p:nvSpPr>
        <p:spPr>
          <a:xfrm>
            <a:off x="6755907" y="1802166"/>
            <a:ext cx="319596" cy="248575"/>
          </a:xfrm>
          <a:prstGeom prst="star5">
            <a:avLst/>
          </a:prstGeom>
          <a:solidFill>
            <a:srgbClr val="FFFF00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Estrella: 5 puntas 9">
            <a:extLst>
              <a:ext uri="{FF2B5EF4-FFF2-40B4-BE49-F238E27FC236}">
                <a16:creationId xmlns:a16="http://schemas.microsoft.com/office/drawing/2014/main" id="{D78E616B-CEA8-44DC-ABB8-768E9CFCC402}"/>
              </a:ext>
            </a:extLst>
          </p:cNvPr>
          <p:cNvSpPr/>
          <p:nvPr/>
        </p:nvSpPr>
        <p:spPr>
          <a:xfrm>
            <a:off x="4768789" y="2229774"/>
            <a:ext cx="319596" cy="248575"/>
          </a:xfrm>
          <a:prstGeom prst="star5">
            <a:avLst/>
          </a:prstGeom>
          <a:solidFill>
            <a:srgbClr val="FFFF00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Estrella: 5 puntas 10">
            <a:extLst>
              <a:ext uri="{FF2B5EF4-FFF2-40B4-BE49-F238E27FC236}">
                <a16:creationId xmlns:a16="http://schemas.microsoft.com/office/drawing/2014/main" id="{46CA21A2-F32C-4FBE-AC44-F63017A4F06F}"/>
              </a:ext>
            </a:extLst>
          </p:cNvPr>
          <p:cNvSpPr/>
          <p:nvPr/>
        </p:nvSpPr>
        <p:spPr>
          <a:xfrm>
            <a:off x="6436311" y="3741013"/>
            <a:ext cx="319596" cy="248575"/>
          </a:xfrm>
          <a:prstGeom prst="star5">
            <a:avLst/>
          </a:prstGeom>
          <a:solidFill>
            <a:srgbClr val="FFFF00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Estrella: 5 puntas 11">
            <a:extLst>
              <a:ext uri="{FF2B5EF4-FFF2-40B4-BE49-F238E27FC236}">
                <a16:creationId xmlns:a16="http://schemas.microsoft.com/office/drawing/2014/main" id="{14678B13-315F-4A75-A91A-907495F811DC}"/>
              </a:ext>
            </a:extLst>
          </p:cNvPr>
          <p:cNvSpPr/>
          <p:nvPr/>
        </p:nvSpPr>
        <p:spPr>
          <a:xfrm>
            <a:off x="3996431" y="4937463"/>
            <a:ext cx="319596" cy="248575"/>
          </a:xfrm>
          <a:prstGeom prst="star5">
            <a:avLst/>
          </a:prstGeom>
          <a:solidFill>
            <a:srgbClr val="FFFF00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B87974C6-2D73-43D7-AFCD-77A4EA0672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3102" y="0"/>
            <a:ext cx="1299099" cy="137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1087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F8B946-33A4-4B7F-8B33-96F020B76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5482" y="0"/>
            <a:ext cx="3781256" cy="1507067"/>
          </a:xfrm>
        </p:spPr>
        <p:txBody>
          <a:bodyPr/>
          <a:lstStyle/>
          <a:p>
            <a:r>
              <a:rPr lang="es-MX" b="1" dirty="0">
                <a:solidFill>
                  <a:schemeClr val="bg1"/>
                </a:solidFill>
              </a:rPr>
              <a:t>EXPORTACIÓN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0054D1E-0052-4FA0-A036-8A1FC4B129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72" t="18641" r="22160" b="6538"/>
          <a:stretch/>
        </p:blipFill>
        <p:spPr>
          <a:xfrm>
            <a:off x="1890942" y="1411549"/>
            <a:ext cx="8664607" cy="513129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871392A-5761-4A3C-9E9F-B1BF27D890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9536" y="39830"/>
            <a:ext cx="1292464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8758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0B8CB1-6FDC-4DBC-BDBD-8C75B3524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1396" y="0"/>
            <a:ext cx="3807889" cy="1507067"/>
          </a:xfrm>
        </p:spPr>
        <p:txBody>
          <a:bodyPr/>
          <a:lstStyle/>
          <a:p>
            <a:r>
              <a:rPr lang="es-MX" b="1" dirty="0">
                <a:solidFill>
                  <a:schemeClr val="bg1"/>
                </a:solidFill>
              </a:rPr>
              <a:t>MOVILIZACIÓN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F058F70-2C39-419F-B4BD-E9E025DFEF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54" t="25761" r="18447" b="5243"/>
          <a:stretch/>
        </p:blipFill>
        <p:spPr>
          <a:xfrm>
            <a:off x="1038193" y="1189608"/>
            <a:ext cx="10115614" cy="529109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Entrada de lápiz 4">
                <a:extLst>
                  <a:ext uri="{FF2B5EF4-FFF2-40B4-BE49-F238E27FC236}">
                    <a16:creationId xmlns:a16="http://schemas.microsoft.com/office/drawing/2014/main" id="{8593EE99-6494-4882-84D2-305D9DD460D1}"/>
                  </a:ext>
                </a:extLst>
              </p14:cNvPr>
              <p14:cNvContentPartPr/>
              <p14:nvPr/>
            </p14:nvContentPartPr>
            <p14:xfrm>
              <a:off x="7625433" y="3958466"/>
              <a:ext cx="3104640" cy="187560"/>
            </p14:xfrm>
          </p:contentPart>
        </mc:Choice>
        <mc:Fallback xmlns="">
          <p:pic>
            <p:nvPicPr>
              <p:cNvPr id="5" name="Entrada de lápiz 4">
                <a:extLst>
                  <a:ext uri="{FF2B5EF4-FFF2-40B4-BE49-F238E27FC236}">
                    <a16:creationId xmlns:a16="http://schemas.microsoft.com/office/drawing/2014/main" id="{8593EE99-6494-4882-84D2-305D9DD460D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71793" y="3850466"/>
                <a:ext cx="3212280" cy="40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Entrada de lápiz 5">
                <a:extLst>
                  <a:ext uri="{FF2B5EF4-FFF2-40B4-BE49-F238E27FC236}">
                    <a16:creationId xmlns:a16="http://schemas.microsoft.com/office/drawing/2014/main" id="{CA390008-6AD6-4E36-B352-A2C5CD39F558}"/>
                  </a:ext>
                </a:extLst>
              </p14:cNvPr>
              <p14:cNvContentPartPr/>
              <p14:nvPr/>
            </p14:nvContentPartPr>
            <p14:xfrm>
              <a:off x="1800993" y="4086626"/>
              <a:ext cx="7618320" cy="201600"/>
            </p14:xfrm>
          </p:contentPart>
        </mc:Choice>
        <mc:Fallback xmlns="">
          <p:pic>
            <p:nvPicPr>
              <p:cNvPr id="6" name="Entrada de lápiz 5">
                <a:extLst>
                  <a:ext uri="{FF2B5EF4-FFF2-40B4-BE49-F238E27FC236}">
                    <a16:creationId xmlns:a16="http://schemas.microsoft.com/office/drawing/2014/main" id="{CA390008-6AD6-4E36-B352-A2C5CD39F55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746993" y="3978626"/>
                <a:ext cx="7725960" cy="41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Entrada de lápiz 6">
                <a:extLst>
                  <a:ext uri="{FF2B5EF4-FFF2-40B4-BE49-F238E27FC236}">
                    <a16:creationId xmlns:a16="http://schemas.microsoft.com/office/drawing/2014/main" id="{2B83AC8B-62D0-4402-8320-D0B3FE99F634}"/>
                  </a:ext>
                </a:extLst>
              </p14:cNvPr>
              <p14:cNvContentPartPr/>
              <p14:nvPr/>
            </p14:nvContentPartPr>
            <p14:xfrm>
              <a:off x="6480633" y="4011746"/>
              <a:ext cx="1156680" cy="81000"/>
            </p14:xfrm>
          </p:contentPart>
        </mc:Choice>
        <mc:Fallback xmlns="">
          <p:pic>
            <p:nvPicPr>
              <p:cNvPr id="7" name="Entrada de lápiz 6">
                <a:extLst>
                  <a:ext uri="{FF2B5EF4-FFF2-40B4-BE49-F238E27FC236}">
                    <a16:creationId xmlns:a16="http://schemas.microsoft.com/office/drawing/2014/main" id="{2B83AC8B-62D0-4402-8320-D0B3FE99F63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426633" y="3903746"/>
                <a:ext cx="1264320" cy="29664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Imagen 2">
            <a:extLst>
              <a:ext uri="{FF2B5EF4-FFF2-40B4-BE49-F238E27FC236}">
                <a16:creationId xmlns:a16="http://schemas.microsoft.com/office/drawing/2014/main" id="{6A16100D-E1FC-4ECC-8945-4B474C0ECF7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78402" y="0"/>
            <a:ext cx="1106349" cy="117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6525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434037E-107A-45F9-882E-141CB34C39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0730" y="268550"/>
            <a:ext cx="10608816" cy="5004786"/>
          </a:xfrm>
        </p:spPr>
        <p:txBody>
          <a:bodyPr>
            <a:normAutofit/>
          </a:bodyPr>
          <a:lstStyle/>
          <a:p>
            <a:r>
              <a:rPr lang="es-MX" sz="3200" b="1" dirty="0">
                <a:solidFill>
                  <a:schemeClr val="bg1"/>
                </a:solidFill>
              </a:rPr>
              <a:t>EL </a:t>
            </a:r>
            <a:r>
              <a:rPr lang="es-MX" sz="3200" b="1" dirty="0" err="1">
                <a:solidFill>
                  <a:schemeClr val="bg1"/>
                </a:solidFill>
              </a:rPr>
              <a:t>SAOC</a:t>
            </a:r>
            <a:r>
              <a:rPr lang="es-MX" sz="3200" b="1" dirty="0">
                <a:solidFill>
                  <a:schemeClr val="bg1"/>
                </a:solidFill>
              </a:rPr>
              <a:t> SOLO ADMITE ARCHIVOS </a:t>
            </a:r>
            <a:r>
              <a:rPr lang="es-MX" sz="3200" b="1" dirty="0">
                <a:solidFill>
                  <a:schemeClr val="bg1"/>
                </a:solidFill>
                <a:highlight>
                  <a:srgbClr val="FFFF00"/>
                </a:highlight>
              </a:rPr>
              <a:t>PDF</a:t>
            </a:r>
            <a:r>
              <a:rPr lang="es-MX" sz="3200" b="1" dirty="0">
                <a:solidFill>
                  <a:schemeClr val="bg1"/>
                </a:solidFill>
              </a:rPr>
              <a:t>, EXCEPTO POR </a:t>
            </a:r>
            <a:r>
              <a:rPr lang="es-MX" sz="3200" b="1" dirty="0">
                <a:solidFill>
                  <a:schemeClr val="bg1"/>
                </a:solidFill>
                <a:highlight>
                  <a:srgbClr val="FFFF00"/>
                </a:highlight>
              </a:rPr>
              <a:t>LA FOTO QUE ES .</a:t>
            </a:r>
            <a:r>
              <a:rPr lang="es-MX" sz="3200" b="1" dirty="0" err="1">
                <a:solidFill>
                  <a:schemeClr val="bg1"/>
                </a:solidFill>
                <a:highlight>
                  <a:srgbClr val="FFFF00"/>
                </a:highlight>
              </a:rPr>
              <a:t>JPG</a:t>
            </a:r>
            <a:endParaRPr lang="es-MX" sz="3200" b="1" dirty="0">
              <a:solidFill>
                <a:schemeClr val="bg1"/>
              </a:solidFill>
              <a:highlight>
                <a:srgbClr val="FFFF00"/>
              </a:highlight>
            </a:endParaRPr>
          </a:p>
          <a:p>
            <a:endParaRPr lang="es-MX" sz="3200" b="1" dirty="0">
              <a:solidFill>
                <a:schemeClr val="bg1"/>
              </a:solidFill>
              <a:highlight>
                <a:srgbClr val="FFFF00"/>
              </a:highlight>
            </a:endParaRPr>
          </a:p>
          <a:p>
            <a:r>
              <a:rPr lang="es-MX" sz="3200" b="1" dirty="0">
                <a:solidFill>
                  <a:schemeClr val="bg1"/>
                </a:solidFill>
                <a:highlight>
                  <a:srgbClr val="FFFF00"/>
                </a:highlight>
              </a:rPr>
              <a:t>PAGINAS ÚTILES PARA UNIR PDF GRATIS</a:t>
            </a:r>
          </a:p>
          <a:p>
            <a:r>
              <a:rPr lang="es-MX" sz="32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https://www.ilovepdf.com/es/unir_pdf</a:t>
            </a:r>
            <a:endParaRPr lang="es-MX" sz="3200" dirty="0">
              <a:solidFill>
                <a:schemeClr val="bg1"/>
              </a:solidFill>
            </a:endParaRPr>
          </a:p>
          <a:p>
            <a:r>
              <a:rPr lang="es-MX" sz="32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https://smallpdf.com/es/unir-pdf</a:t>
            </a:r>
            <a:endParaRPr lang="es-MX" sz="3200" dirty="0">
              <a:solidFill>
                <a:schemeClr val="bg1"/>
              </a:solidFill>
            </a:endParaRPr>
          </a:p>
          <a:p>
            <a:r>
              <a:rPr lang="es-MX" sz="32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https://pdfcandy.com/es/merge-pdf.html</a:t>
            </a:r>
            <a:endParaRPr lang="es-MX" sz="3200" b="1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D40A319-C965-4F83-9540-3D58394843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7894" y="5133009"/>
            <a:ext cx="1493691" cy="158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3963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5AA2E6-9278-4475-8455-53FEF106A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724" y="146151"/>
            <a:ext cx="9964337" cy="1507067"/>
          </a:xfrm>
        </p:spPr>
        <p:txBody>
          <a:bodyPr>
            <a:normAutofit fontScale="90000"/>
          </a:bodyPr>
          <a:lstStyle/>
          <a:p>
            <a:r>
              <a:rPr lang="es-MX" b="1" dirty="0">
                <a:solidFill>
                  <a:schemeClr val="bg1"/>
                </a:solidFill>
                <a:highlight>
                  <a:srgbClr val="00FF00"/>
                </a:highlight>
              </a:rPr>
              <a:t>ARCHIVOS GENERALES ES DECIR, VAN LLENOS DE LA MISMA MANERA PARA CUALQUIER NORMA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67A5D55-9143-4E19-883B-9F10719E8C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7072" y="2354802"/>
            <a:ext cx="8534400" cy="3615267"/>
          </a:xfrm>
        </p:spPr>
        <p:txBody>
          <a:bodyPr/>
          <a:lstStyle/>
          <a:p>
            <a:r>
              <a:rPr lang="es-MX" sz="2800" b="1" dirty="0">
                <a:solidFill>
                  <a:schemeClr val="bg1"/>
                </a:solidFill>
              </a:rPr>
              <a:t>COPIA DEL TITULO AMBOS LADOS</a:t>
            </a:r>
          </a:p>
          <a:p>
            <a:r>
              <a:rPr lang="es-MX" sz="2800" b="1" dirty="0">
                <a:solidFill>
                  <a:schemeClr val="bg1"/>
                </a:solidFill>
              </a:rPr>
              <a:t>CEDULA PROFESIONAL</a:t>
            </a:r>
          </a:p>
          <a:p>
            <a:r>
              <a:rPr lang="es-MX" sz="2800" b="1" dirty="0">
                <a:solidFill>
                  <a:schemeClr val="bg1"/>
                </a:solidFill>
              </a:rPr>
              <a:t>CÓDIGO DE ÉTICA </a:t>
            </a:r>
          </a:p>
          <a:p>
            <a:r>
              <a:rPr lang="es-MX" sz="2800" b="1" dirty="0">
                <a:solidFill>
                  <a:schemeClr val="bg1"/>
                </a:solidFill>
              </a:rPr>
              <a:t>CURRICULUM VITAE</a:t>
            </a:r>
          </a:p>
          <a:p>
            <a:r>
              <a:rPr lang="es-MX" sz="2800" b="1" dirty="0">
                <a:solidFill>
                  <a:schemeClr val="bg1"/>
                </a:solidFill>
              </a:rPr>
              <a:t>FOTOGRAFÍA RECIENTE A COLOR</a:t>
            </a:r>
          </a:p>
          <a:p>
            <a:endParaRPr lang="es-MX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3D62A67-4052-4FEF-AD31-3E27047765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5752" y="4965628"/>
            <a:ext cx="1645328" cy="1746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4788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99968F-C9AD-409E-8E5A-4CCB220EB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2193" y="75130"/>
            <a:ext cx="6417924" cy="1507067"/>
          </a:xfrm>
        </p:spPr>
        <p:txBody>
          <a:bodyPr/>
          <a:lstStyle/>
          <a:p>
            <a:r>
              <a:rPr lang="es-MX" b="1" dirty="0">
                <a:solidFill>
                  <a:schemeClr val="bg1"/>
                </a:solidFill>
                <a:highlight>
                  <a:srgbClr val="00FF00"/>
                </a:highlight>
              </a:rPr>
              <a:t>INFORMACIÓN IMPORTANTE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C35E91E-32DD-4D2B-9CC3-2142EA7DD2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8611" y="1768876"/>
            <a:ext cx="9152247" cy="4853866"/>
          </a:xfrm>
        </p:spPr>
        <p:txBody>
          <a:bodyPr>
            <a:normAutofit lnSpcReduction="10000"/>
          </a:bodyPr>
          <a:lstStyle/>
          <a:p>
            <a:r>
              <a:rPr lang="es-MX" sz="2800" b="1" dirty="0">
                <a:solidFill>
                  <a:schemeClr val="bg1"/>
                </a:solidFill>
                <a:highlight>
                  <a:srgbClr val="FFFF00"/>
                </a:highlight>
              </a:rPr>
              <a:t>EL PAGO DE DERECHOS ES UNO POR NORMA SEPARADOS (ESTOS SE DEBEN PRESENTAR DE MANERA FÍSICA CUANDO SE PRESENTE EL EXAMEN EN LA DGSV)</a:t>
            </a:r>
          </a:p>
          <a:p>
            <a:r>
              <a:rPr lang="es-MX" sz="2800" dirty="0">
                <a:hlinkClick r:id="rId2"/>
              </a:rPr>
              <a:t>https://sistemasssl.senasica.gob.mx/hojaAyuda/eCinco.jsp</a:t>
            </a:r>
            <a:endParaRPr lang="es-MX" sz="2800" dirty="0"/>
          </a:p>
          <a:p>
            <a:endParaRPr lang="es-MX" sz="2800" b="1" dirty="0">
              <a:solidFill>
                <a:schemeClr val="bg1"/>
              </a:solidFill>
            </a:endParaRPr>
          </a:p>
          <a:p>
            <a:r>
              <a:rPr lang="es-MX" sz="2800" b="1" dirty="0">
                <a:solidFill>
                  <a:schemeClr val="bg1"/>
                </a:solidFill>
              </a:rPr>
              <a:t>LA CONSTANCIA DE CAPACITACIÓN ES POR NORMA EN LA QUE ESTE SOLICITANDO, NO TIENE QUE TENER MAS DE UN AÑO DE HABER SIDO EXPEDIDA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62D66D3-1616-4C79-A00A-F7AFC9D51C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5327" y="0"/>
            <a:ext cx="1666674" cy="176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043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7278E0-3FFC-45E9-BE3D-4B62D455A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6772" y="128396"/>
            <a:ext cx="9738172" cy="1507067"/>
          </a:xfrm>
        </p:spPr>
        <p:txBody>
          <a:bodyPr>
            <a:normAutofit/>
          </a:bodyPr>
          <a:lstStyle/>
          <a:p>
            <a:r>
              <a:rPr lang="es-MX" sz="3200" b="1" dirty="0">
                <a:solidFill>
                  <a:schemeClr val="bg1"/>
                </a:solidFill>
                <a:highlight>
                  <a:srgbClr val="FFFF00"/>
                </a:highlight>
              </a:rPr>
              <a:t>SOLICITUD DE PERSONAS FÍSICAS (ANEXO 6)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A6BF40F-9A1F-4CD4-B5F5-B0B861BBBF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56" t="17082" r="18203" b="34168"/>
          <a:stretch/>
        </p:blipFill>
        <p:spPr>
          <a:xfrm>
            <a:off x="1296772" y="1514474"/>
            <a:ext cx="9344025" cy="334327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Entrada de lápiz 4">
                <a:extLst>
                  <a:ext uri="{FF2B5EF4-FFF2-40B4-BE49-F238E27FC236}">
                    <a16:creationId xmlns:a16="http://schemas.microsoft.com/office/drawing/2014/main" id="{1AFFEAAB-0329-4FDF-99E5-AE178A4C9FE2}"/>
                  </a:ext>
                </a:extLst>
              </p14:cNvPr>
              <p14:cNvContentPartPr/>
              <p14:nvPr/>
            </p14:nvContentPartPr>
            <p14:xfrm>
              <a:off x="4933620" y="4323090"/>
              <a:ext cx="4206960" cy="264600"/>
            </p14:xfrm>
          </p:contentPart>
        </mc:Choice>
        <mc:Fallback xmlns="">
          <p:pic>
            <p:nvPicPr>
              <p:cNvPr id="5" name="Entrada de lápiz 4">
                <a:extLst>
                  <a:ext uri="{FF2B5EF4-FFF2-40B4-BE49-F238E27FC236}">
                    <a16:creationId xmlns:a16="http://schemas.microsoft.com/office/drawing/2014/main" id="{1AFFEAAB-0329-4FDF-99E5-AE178A4C9FE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79980" y="4215450"/>
                <a:ext cx="4314600" cy="48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Entrada de lápiz 5">
                <a:extLst>
                  <a:ext uri="{FF2B5EF4-FFF2-40B4-BE49-F238E27FC236}">
                    <a16:creationId xmlns:a16="http://schemas.microsoft.com/office/drawing/2014/main" id="{F9AF7B1A-FD99-41E5-9BB3-564EF75E7B37}"/>
                  </a:ext>
                </a:extLst>
              </p14:cNvPr>
              <p14:cNvContentPartPr/>
              <p14:nvPr/>
            </p14:nvContentPartPr>
            <p14:xfrm>
              <a:off x="1781100" y="4561410"/>
              <a:ext cx="1732680" cy="50040"/>
            </p14:xfrm>
          </p:contentPart>
        </mc:Choice>
        <mc:Fallback xmlns="">
          <p:pic>
            <p:nvPicPr>
              <p:cNvPr id="6" name="Entrada de lápiz 5">
                <a:extLst>
                  <a:ext uri="{FF2B5EF4-FFF2-40B4-BE49-F238E27FC236}">
                    <a16:creationId xmlns:a16="http://schemas.microsoft.com/office/drawing/2014/main" id="{F9AF7B1A-FD99-41E5-9BB3-564EF75E7B3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727100" y="4453770"/>
                <a:ext cx="1840320" cy="26568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Imagen 2">
            <a:extLst>
              <a:ext uri="{FF2B5EF4-FFF2-40B4-BE49-F238E27FC236}">
                <a16:creationId xmlns:a16="http://schemas.microsoft.com/office/drawing/2014/main" id="{520E760B-4556-463F-B8E6-48BA2C11F0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5883" y="4987242"/>
            <a:ext cx="1641692" cy="174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0707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372EDE-4F7B-475A-9FDE-38EEEBCF2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1700" y="215200"/>
            <a:ext cx="4873209" cy="1507067"/>
          </a:xfrm>
        </p:spPr>
        <p:txBody>
          <a:bodyPr/>
          <a:lstStyle/>
          <a:p>
            <a:r>
              <a:rPr lang="es-MX" b="1" dirty="0">
                <a:solidFill>
                  <a:schemeClr val="bg1"/>
                </a:solidFill>
              </a:rPr>
              <a:t>PARA TRATAMIENTO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2162DD2-92E8-4141-8812-8F4E250833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544" t="37541" r="27112" b="32038"/>
          <a:stretch/>
        </p:blipFill>
        <p:spPr>
          <a:xfrm>
            <a:off x="938389" y="2052044"/>
            <a:ext cx="9963389" cy="308369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0A345E1-C04B-4520-AB34-28D9B58179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4045" y="5135734"/>
            <a:ext cx="1439131" cy="152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4538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F5FD69-216B-4AA9-8060-FA4A7D464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736" y="128396"/>
            <a:ext cx="8534400" cy="1507067"/>
          </a:xfrm>
        </p:spPr>
        <p:txBody>
          <a:bodyPr/>
          <a:lstStyle/>
          <a:p>
            <a:r>
              <a:rPr lang="es-MX" b="1" dirty="0">
                <a:solidFill>
                  <a:schemeClr val="bg1"/>
                </a:solidFill>
              </a:rPr>
              <a:t>PARA MOVILIZACIÓN</a:t>
            </a:r>
            <a:br>
              <a:rPr lang="es-MX" dirty="0"/>
            </a:br>
            <a:endParaRPr lang="es-MX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91146E8-11AA-4BDE-9BB8-F60C6B7E81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37" t="17475" r="23690" b="36311"/>
          <a:stretch/>
        </p:blipFill>
        <p:spPr>
          <a:xfrm>
            <a:off x="594803" y="1296139"/>
            <a:ext cx="10407709" cy="400383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C302E7AE-7114-4D3D-A296-4730E3CDDD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9123" y="5299969"/>
            <a:ext cx="1292464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7901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D09080-47C0-4EBB-A56A-A83C2483E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6895" y="0"/>
            <a:ext cx="6009551" cy="1507067"/>
          </a:xfrm>
        </p:spPr>
        <p:txBody>
          <a:bodyPr/>
          <a:lstStyle/>
          <a:p>
            <a:r>
              <a:rPr lang="es-MX" b="1" dirty="0">
                <a:solidFill>
                  <a:schemeClr val="bg1"/>
                </a:solidFill>
              </a:rPr>
              <a:t>PARA EXPORTACIÓN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E1AACCC-A1CD-4726-89CA-0BDC1CA782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72" t="26805" r="23828" b="30139"/>
          <a:stretch/>
        </p:blipFill>
        <p:spPr>
          <a:xfrm>
            <a:off x="1057274" y="1838325"/>
            <a:ext cx="9746850" cy="359372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59004B87-7B30-4584-A63A-0122EEF687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1160" y="5167057"/>
            <a:ext cx="1493691" cy="158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3713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0F7D16-6F18-47DA-92D2-A0EF08408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8332" y="-79900"/>
            <a:ext cx="5263827" cy="1389685"/>
          </a:xfrm>
        </p:spPr>
        <p:txBody>
          <a:bodyPr/>
          <a:lstStyle/>
          <a:p>
            <a:r>
              <a:rPr lang="es-MX" b="1" dirty="0">
                <a:solidFill>
                  <a:schemeClr val="bg1"/>
                </a:solidFill>
                <a:highlight>
                  <a:srgbClr val="FFFF00"/>
                </a:highlight>
              </a:rPr>
              <a:t>CÓDIGO DE ÉTICA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149C2DE-5F53-4D14-84D3-6530D969B3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96" t="17475" r="18956" b="29062"/>
          <a:stretch/>
        </p:blipFill>
        <p:spPr>
          <a:xfrm>
            <a:off x="2409825" y="973059"/>
            <a:ext cx="6642254" cy="260270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C78C9E1-35C1-4D8E-8DCC-1B49FD30BF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1" t="31528" r="18281" b="24306"/>
          <a:stretch/>
        </p:blipFill>
        <p:spPr>
          <a:xfrm>
            <a:off x="2409825" y="3904455"/>
            <a:ext cx="6642254" cy="215095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BD4E7D6-442F-43B6-980F-74502C8FFD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7277" y="4532175"/>
            <a:ext cx="2026351" cy="215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3276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83B016-71EB-4EE8-AE62-103435B73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110" y="75131"/>
            <a:ext cx="10298113" cy="1437218"/>
          </a:xfrm>
        </p:spPr>
        <p:txBody>
          <a:bodyPr>
            <a:normAutofit/>
          </a:bodyPr>
          <a:lstStyle/>
          <a:p>
            <a:r>
              <a:rPr lang="es-MX" sz="3200" b="1" dirty="0">
                <a:solidFill>
                  <a:schemeClr val="bg1"/>
                </a:solidFill>
                <a:highlight>
                  <a:srgbClr val="FFFF00"/>
                </a:highlight>
              </a:rPr>
              <a:t>DECLARACIÓN DE QUE NO HA SIDO SANCIONADO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9798505-8E50-4410-AE84-1D74158B84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13" t="14179" r="18883" b="11327"/>
          <a:stretch/>
        </p:blipFill>
        <p:spPr>
          <a:xfrm>
            <a:off x="985421" y="1706661"/>
            <a:ext cx="9534618" cy="4914458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9573106F-BF8E-4A7A-B58C-3A95CBF564E9}"/>
              </a:ext>
            </a:extLst>
          </p:cNvPr>
          <p:cNvSpPr txBox="1"/>
          <p:nvPr/>
        </p:nvSpPr>
        <p:spPr>
          <a:xfrm>
            <a:off x="3817398" y="1121885"/>
            <a:ext cx="37385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>
                <a:solidFill>
                  <a:schemeClr val="bg1"/>
                </a:solidFill>
              </a:rPr>
              <a:t>EN TRATAMIENTOS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5523183-91E1-40D7-B1D5-57E40F02F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0039" y="5103363"/>
            <a:ext cx="1582468" cy="167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6176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82B1E8-5A29-4133-BB68-6A8F72765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2762" y="155029"/>
            <a:ext cx="4926475" cy="1507067"/>
          </a:xfrm>
        </p:spPr>
        <p:txBody>
          <a:bodyPr/>
          <a:lstStyle/>
          <a:p>
            <a:r>
              <a:rPr lang="es-MX" b="1" dirty="0">
                <a:solidFill>
                  <a:schemeClr val="bg1"/>
                </a:solidFill>
              </a:rPr>
              <a:t>EXPORTACIÓN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B8ADA64-8D59-403C-8832-F8837FA1EB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53" t="20194" r="19611" b="11845"/>
          <a:stretch/>
        </p:blipFill>
        <p:spPr>
          <a:xfrm>
            <a:off x="978658" y="1553592"/>
            <a:ext cx="9654256" cy="494486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A437289-EE75-4C45-9EFC-90ACA4A7F0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3719" y="0"/>
            <a:ext cx="1378281" cy="1462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536489"/>
      </p:ext>
    </p:extLst>
  </p:cSld>
  <p:clrMapOvr>
    <a:masterClrMapping/>
  </p:clrMapOvr>
</p:sld>
</file>

<file path=ppt/theme/theme1.xml><?xml version="1.0" encoding="utf-8"?>
<a:theme xmlns:a="http://schemas.openxmlformats.org/drawingml/2006/main" name="Sector">
  <a:themeElements>
    <a:clrScheme name="Sector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ector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ctor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TM03457503[[fn=Citable]]</Template>
  <TotalTime>245</TotalTime>
  <Words>323</Words>
  <Application>Microsoft Office PowerPoint</Application>
  <PresentationFormat>Panorámica</PresentationFormat>
  <Paragraphs>54</Paragraphs>
  <Slides>24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29" baseType="lpstr">
      <vt:lpstr>Abadi</vt:lpstr>
      <vt:lpstr>Arial</vt:lpstr>
      <vt:lpstr>Century Gothic</vt:lpstr>
      <vt:lpstr>Wingdings 3</vt:lpstr>
      <vt:lpstr>Sector</vt:lpstr>
      <vt:lpstr>Presentación de PowerPoint</vt:lpstr>
      <vt:lpstr>DOCUMENTOS QUE SOLICITAN</vt:lpstr>
      <vt:lpstr>SOLICITUD DE PERSONAS FÍSICAS (ANEXO 6)</vt:lpstr>
      <vt:lpstr>PARA TRATAMIENTO</vt:lpstr>
      <vt:lpstr>PARA MOVILIZACIÓN </vt:lpstr>
      <vt:lpstr>PARA EXPORTACIÓN</vt:lpstr>
      <vt:lpstr>CÓDIGO DE ÉTICA</vt:lpstr>
      <vt:lpstr>DECLARACIÓN DE QUE NO HA SIDO SANCIONADO</vt:lpstr>
      <vt:lpstr>EXPORTACIÓN</vt:lpstr>
      <vt:lpstr>MOVILIZACIÓN</vt:lpstr>
      <vt:lpstr>CURRICULUM VITAE</vt:lpstr>
      <vt:lpstr>Presentación de PowerPoint</vt:lpstr>
      <vt:lpstr>Presentación de PowerPoint</vt:lpstr>
      <vt:lpstr>CARTA PROPUESTA</vt:lpstr>
      <vt:lpstr>Presentación de PowerPoint</vt:lpstr>
      <vt:lpstr>NO LABORAR</vt:lpstr>
      <vt:lpstr>EXPORTACIÓN</vt:lpstr>
      <vt:lpstr>MOVILIZACIÓN</vt:lpstr>
      <vt:lpstr>CARTA COMPROMISO</vt:lpstr>
      <vt:lpstr>EXPORTACIÓN</vt:lpstr>
      <vt:lpstr>MOVILIZACIÓN</vt:lpstr>
      <vt:lpstr>Presentación de PowerPoint</vt:lpstr>
      <vt:lpstr>ARCHIVOS GENERALES ES DECIR, VAN LLENOS DE LA MISMA MANERA PARA CUALQUIER NORMA</vt:lpstr>
      <vt:lpstr>INFORMACIÓN IMPORTANTE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yuria medina uriarte</dc:creator>
  <cp:lastModifiedBy>yuria medina uriarte</cp:lastModifiedBy>
  <cp:revision>13</cp:revision>
  <dcterms:created xsi:type="dcterms:W3CDTF">2020-06-29T17:44:38Z</dcterms:created>
  <dcterms:modified xsi:type="dcterms:W3CDTF">2020-06-30T19:56:39Z</dcterms:modified>
</cp:coreProperties>
</file>